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5" r:id="rId10"/>
    <p:sldId id="266" r:id="rId11"/>
    <p:sldId id="267" r:id="rId12"/>
    <p:sldId id="268" r:id="rId13"/>
    <p:sldId id="263" r:id="rId14"/>
    <p:sldId id="264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5" r:id="rId24"/>
    <p:sldId id="286" r:id="rId25"/>
    <p:sldId id="287" r:id="rId26"/>
    <p:sldId id="278" r:id="rId27"/>
    <p:sldId id="279" r:id="rId28"/>
    <p:sldId id="280" r:id="rId29"/>
    <p:sldId id="281" r:id="rId30"/>
    <p:sldId id="282" r:id="rId31"/>
    <p:sldId id="283" r:id="rId32"/>
    <p:sldId id="284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0000"/>
    <a:srgbClr val="8B72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9A0F8-20E0-4077-AA64-31BEBBFB3AF4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615FD-A437-4E6D-84A6-5EC6646E80A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9A0F8-20E0-4077-AA64-31BEBBFB3AF4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615FD-A437-4E6D-84A6-5EC6646E80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9A0F8-20E0-4077-AA64-31BEBBFB3AF4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615FD-A437-4E6D-84A6-5EC6646E80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9A0F8-20E0-4077-AA64-31BEBBFB3AF4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615FD-A437-4E6D-84A6-5EC6646E80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9A0F8-20E0-4077-AA64-31BEBBFB3AF4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615FD-A437-4E6D-84A6-5EC6646E80A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9A0F8-20E0-4077-AA64-31BEBBFB3AF4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615FD-A437-4E6D-84A6-5EC6646E80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9A0F8-20E0-4077-AA64-31BEBBFB3AF4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615FD-A437-4E6D-84A6-5EC6646E80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9A0F8-20E0-4077-AA64-31BEBBFB3AF4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615FD-A437-4E6D-84A6-5EC6646E80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9A0F8-20E0-4077-AA64-31BEBBFB3AF4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615FD-A437-4E6D-84A6-5EC6646E80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9A0F8-20E0-4077-AA64-31BEBBFB3AF4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615FD-A437-4E6D-84A6-5EC6646E80A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9A0F8-20E0-4077-AA64-31BEBBFB3AF4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D3615FD-A437-4E6D-84A6-5EC6646E80A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769A0F8-20E0-4077-AA64-31BEBBFB3AF4}" type="datetimeFigureOut">
              <a:rPr lang="ru-RU" smtClean="0"/>
              <a:t>27.08.2022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D3615FD-A437-4E6D-84A6-5EC6646E80A5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6817"/>
            <a:ext cx="8152906" cy="6380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088169" y="3284984"/>
            <a:ext cx="25322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программ</a:t>
            </a:r>
            <a:endParaRPr lang="ru-RU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987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Tm="4000">
        <p14:reveal/>
      </p:transition>
    </mc:Choice>
    <mc:Fallback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Наташа\Downloads\2022-08-28_00-02-1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1" t="12406" r="8635" b="5129"/>
          <a:stretch/>
        </p:blipFill>
        <p:spPr bwMode="auto">
          <a:xfrm>
            <a:off x="395536" y="548680"/>
            <a:ext cx="8390803" cy="5024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730102"/>
            <a:ext cx="514350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4000277"/>
      </p:ext>
    </p:extLst>
  </p:cSld>
  <p:clrMapOvr>
    <a:masterClrMapping/>
  </p:clrMapOvr>
  <p:transition spd="slow" advTm="2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Наташа\Desktop\для выступления конструктор рабпрограммы\2022-08-23_23-35-1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18"/>
          <a:stretch/>
        </p:blipFill>
        <p:spPr bwMode="auto">
          <a:xfrm>
            <a:off x="962025" y="188640"/>
            <a:ext cx="7219950" cy="4397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Наташа\Downloads\2022-08-28_22-51-4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63" t="47668" r="22582" b="14138"/>
          <a:stretch/>
        </p:blipFill>
        <p:spPr bwMode="auto">
          <a:xfrm>
            <a:off x="962025" y="4530436"/>
            <a:ext cx="7219950" cy="2642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7265295"/>
      </p:ext>
    </p:extLst>
  </p:cSld>
  <p:clrMapOvr>
    <a:masterClrMapping/>
  </p:clrMapOvr>
  <p:transition spd="slow" advTm="20000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Наташа\Desktop\для выступления конструктор рабпрограммы\2022-08-23_23-44-36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t="30192" r="22424" b="5129"/>
          <a:stretch/>
        </p:blipFill>
        <p:spPr bwMode="auto">
          <a:xfrm>
            <a:off x="683568" y="-459432"/>
            <a:ext cx="7912478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Наташа\Desktop\для выступления конструктор рабпрограммы\2022-08-23_23-44-5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48" t="27589" r="22121" b="5399"/>
          <a:stretch/>
        </p:blipFill>
        <p:spPr bwMode="auto">
          <a:xfrm>
            <a:off x="675063" y="1484784"/>
            <a:ext cx="7912478" cy="562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45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10000">
        <p:push dir="u"/>
      </p:transition>
    </mc:Choice>
    <mc:Fallback>
      <p:transition spd="slow" advTm="10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Наташа\Desktop\для выступления конструктор рабпрограммы\2022-08-23_23-45-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2" t="25342" r="22273" b="5938"/>
          <a:stretch/>
        </p:blipFill>
        <p:spPr bwMode="auto">
          <a:xfrm>
            <a:off x="539552" y="116632"/>
            <a:ext cx="8276727" cy="5978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Наташа\Desktop\для выступления конструктор рабпрограммы\2022-08-23_23-45-5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45" t="25611" r="22727" b="8633"/>
          <a:stretch/>
        </p:blipFill>
        <p:spPr bwMode="auto">
          <a:xfrm>
            <a:off x="755119" y="1484784"/>
            <a:ext cx="8064896" cy="565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7904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20000">
        <p:push dir="u"/>
      </p:transition>
    </mc:Choice>
    <mc:Fallback>
      <p:transition spd="slow" advTm="20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Наташа\Desktop\для выступления конструктор рабпрограммы\2022-08-23_23-47-1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5" t="23994" r="11364" b="5130"/>
          <a:stretch/>
        </p:blipFill>
        <p:spPr bwMode="auto">
          <a:xfrm>
            <a:off x="14567" y="548680"/>
            <a:ext cx="9103505" cy="4827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194" y="5375742"/>
            <a:ext cx="5514975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1852969"/>
      </p:ext>
    </p:extLst>
  </p:cSld>
  <p:clrMapOvr>
    <a:masterClrMapping/>
  </p:clrMapOvr>
  <p:transition spd="slow" advTm="2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Наташа\Downloads\2022-08-29_01-12-16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58" t="13214" r="11060" b="5130"/>
          <a:stretch/>
        </p:blipFill>
        <p:spPr bwMode="auto">
          <a:xfrm>
            <a:off x="179512" y="592948"/>
            <a:ext cx="8608877" cy="540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289966"/>
      </p:ext>
    </p:extLst>
  </p:cSld>
  <p:clrMapOvr>
    <a:masterClrMapping/>
  </p:clrMapOvr>
  <p:transition spd="slow" advTm="20000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Наташа\Downloads\2022-08-29_01-32-4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09" t="19414" r="10909" b="5398"/>
          <a:stretch/>
        </p:blipFill>
        <p:spPr bwMode="auto">
          <a:xfrm>
            <a:off x="187907" y="1124744"/>
            <a:ext cx="8726133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9547496"/>
      </p:ext>
    </p:extLst>
  </p:cSld>
  <p:clrMapOvr>
    <a:masterClrMapping/>
  </p:clrMapOvr>
  <p:transition spd="slow" advTm="30000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Наташа\Downloads\2022-08-29_01-40-1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1" t="14831" r="11362" b="4860"/>
          <a:stretch/>
        </p:blipFill>
        <p:spPr bwMode="auto">
          <a:xfrm>
            <a:off x="179512" y="764704"/>
            <a:ext cx="8707300" cy="526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8233744"/>
      </p:ext>
    </p:extLst>
  </p:cSld>
  <p:clrMapOvr>
    <a:masterClrMapping/>
  </p:clrMapOvr>
  <p:transition spd="slow" advTm="23000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Наташа\Downloads\2022-08-29_01-32-4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91" t="19414" r="11666" b="5398"/>
          <a:stretch/>
        </p:blipFill>
        <p:spPr bwMode="auto">
          <a:xfrm>
            <a:off x="140140" y="836712"/>
            <a:ext cx="8979064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4581142"/>
      </p:ext>
    </p:extLst>
  </p:cSld>
  <p:clrMapOvr>
    <a:masterClrMapping/>
  </p:clrMapOvr>
  <p:transition spd="slow" advTm="20000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Наташа\Downloads\2022-08-29_01-28-1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7" t="25342" r="11667" b="5669"/>
          <a:stretch/>
        </p:blipFill>
        <p:spPr bwMode="auto">
          <a:xfrm>
            <a:off x="28065" y="836712"/>
            <a:ext cx="9133763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836380"/>
      </p:ext>
    </p:extLst>
  </p:cSld>
  <p:clrMapOvr>
    <a:masterClrMapping/>
  </p:clrMapOvr>
  <p:transition spd="slow" advTm="26000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6871"/>
            <a:ext cx="8499282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3818851"/>
      </p:ext>
    </p:extLst>
  </p:cSld>
  <p:clrMapOvr>
    <a:masterClrMapping/>
  </p:clrMapOvr>
  <p:transition spd="slow" advTm="20000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Наташа\Downloads\2022-08-29_02-15-1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6" t="19952" r="11364" b="5129"/>
          <a:stretch/>
        </p:blipFill>
        <p:spPr bwMode="auto">
          <a:xfrm>
            <a:off x="251520" y="859406"/>
            <a:ext cx="8682755" cy="487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088798"/>
      </p:ext>
    </p:extLst>
  </p:cSld>
  <p:clrMapOvr>
    <a:masterClrMapping/>
  </p:clrMapOvr>
  <p:transition spd="slow" advTm="24000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Наташа\Downloads\2022-08-29_02-20-1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7" t="19682" r="11363" b="4860"/>
          <a:stretch/>
        </p:blipFill>
        <p:spPr bwMode="auto">
          <a:xfrm>
            <a:off x="179512" y="836124"/>
            <a:ext cx="8804004" cy="5041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Левая фигурная скобка 1"/>
          <p:cNvSpPr/>
          <p:nvPr/>
        </p:nvSpPr>
        <p:spPr>
          <a:xfrm>
            <a:off x="539552" y="2924944"/>
            <a:ext cx="312611" cy="2088232"/>
          </a:xfrm>
          <a:prstGeom prst="leftBrace">
            <a:avLst/>
          </a:prstGeom>
          <a:ln w="381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105049"/>
      </p:ext>
    </p:extLst>
  </p:cSld>
  <p:clrMapOvr>
    <a:masterClrMapping/>
  </p:clrMapOvr>
  <p:transition spd="slow" advTm="20000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Наташа\Downloads\2022-08-29_02-29-4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2" t="25881" r="21212" b="5399"/>
          <a:stretch/>
        </p:blipFill>
        <p:spPr bwMode="auto">
          <a:xfrm>
            <a:off x="467544" y="404664"/>
            <a:ext cx="8419598" cy="5963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0932797"/>
      </p:ext>
    </p:extLst>
  </p:cSld>
  <p:clrMapOvr>
    <a:masterClrMapping/>
  </p:clrMapOvr>
  <p:transition spd="slow" advTm="21000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Наташа\Downloads\2022-08-30_00-33-3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0" t="14273" r="11207" b="5687"/>
          <a:stretch/>
        </p:blipFill>
        <p:spPr bwMode="auto">
          <a:xfrm>
            <a:off x="179512" y="620688"/>
            <a:ext cx="8776473" cy="5302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7716767"/>
      </p:ext>
    </p:extLst>
  </p:cSld>
  <p:clrMapOvr>
    <a:masterClrMapping/>
  </p:clrMapOvr>
  <p:transition spd="slow" advTm="20000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Наташа\Downloads\2022-08-30_00-01-36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2" t="-1059" r="11725" b="10594"/>
          <a:stretch/>
        </p:blipFill>
        <p:spPr bwMode="auto">
          <a:xfrm>
            <a:off x="316885" y="404664"/>
            <a:ext cx="8403699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 rot="19777552">
            <a:off x="4734682" y="4979722"/>
            <a:ext cx="2562584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751589"/>
      </p:ext>
    </p:extLst>
  </p:cSld>
  <p:clrMapOvr>
    <a:masterClrMapping/>
  </p:clrMapOvr>
  <p:transition spd="slow" advTm="15000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Наташа\Downloads\2022-08-30_00-26-5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90" r="7931" b="5380"/>
          <a:stretch/>
        </p:blipFill>
        <p:spPr bwMode="auto">
          <a:xfrm>
            <a:off x="323528" y="548680"/>
            <a:ext cx="8668896" cy="5666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9597593"/>
      </p:ext>
    </p:extLst>
  </p:cSld>
  <p:clrMapOvr>
    <a:masterClrMapping/>
  </p:clrMapOvr>
  <p:transition spd="slow" advTm="20000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4472"/>
            <a:ext cx="7488832" cy="6329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трелка вверх 1"/>
          <p:cNvSpPr/>
          <p:nvPr/>
        </p:nvSpPr>
        <p:spPr>
          <a:xfrm>
            <a:off x="5292080" y="476672"/>
            <a:ext cx="484632" cy="63322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457099"/>
      </p:ext>
    </p:extLst>
  </p:cSld>
  <p:clrMapOvr>
    <a:masterClrMapping/>
  </p:clrMapOvr>
  <p:transition spd="slow" advTm="20000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C:\Users\Наташа\Downloads\2022-08-29_02-37-1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1" t="19429" r="10208" b="4978"/>
          <a:stretch/>
        </p:blipFill>
        <p:spPr bwMode="auto">
          <a:xfrm>
            <a:off x="395536" y="908720"/>
            <a:ext cx="8480718" cy="4546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23728" y="221648"/>
            <a:ext cx="48067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Если нажали «сохранить»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686778"/>
      </p:ext>
    </p:extLst>
  </p:cSld>
  <p:clrMapOvr>
    <a:masterClrMapping/>
  </p:clrMapOvr>
  <p:transition spd="slow" advTm="20000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Наташа\Downloads\2022-08-29_02-39-2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3" t="13099" r="12078" b="5360"/>
          <a:stretch/>
        </p:blipFill>
        <p:spPr bwMode="auto">
          <a:xfrm>
            <a:off x="395536" y="799906"/>
            <a:ext cx="8441073" cy="5437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51720" y="332656"/>
            <a:ext cx="47323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Если нажали «создать файл»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43561"/>
      </p:ext>
    </p:extLst>
  </p:cSld>
  <p:clrMapOvr>
    <a:masterClrMapping/>
  </p:clrMapOvr>
  <p:transition spd="slow" advTm="23000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Наташа\Downloads\2022-08-29_02-40-0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7" t="14716" r="8182" b="4898"/>
          <a:stretch/>
        </p:blipFill>
        <p:spPr bwMode="auto">
          <a:xfrm>
            <a:off x="323528" y="1119701"/>
            <a:ext cx="8549607" cy="4901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1662655"/>
      </p:ext>
    </p:extLst>
  </p:cSld>
  <p:clrMapOvr>
    <a:masterClrMapping/>
  </p:clrMapOvr>
  <p:transition spd="slow" advTm="25000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Наташа\Desktop\для выступления конструктор рабпрограммы\2022-08-23_23-01-1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6" t="15198" r="4091" b="6648"/>
          <a:stretch/>
        </p:blipFill>
        <p:spPr bwMode="auto">
          <a:xfrm>
            <a:off x="251520" y="836712"/>
            <a:ext cx="8644370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9375414"/>
      </p:ext>
    </p:extLst>
  </p:cSld>
  <p:clrMapOvr>
    <a:masterClrMapping/>
  </p:clrMapOvr>
  <p:transition spd="slow" advTm="20000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C:\Users\Наташа\Downloads\2022-08-29_02-55-4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32" t="13976" r="36234" b="5328"/>
          <a:stretch/>
        </p:blipFill>
        <p:spPr bwMode="auto">
          <a:xfrm>
            <a:off x="251520" y="476672"/>
            <a:ext cx="5003199" cy="5774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4" t="15692" r="36083" b="5102"/>
          <a:stretch/>
        </p:blipFill>
        <p:spPr bwMode="auto">
          <a:xfrm>
            <a:off x="4530202" y="620688"/>
            <a:ext cx="4394614" cy="6046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7130841"/>
      </p:ext>
    </p:extLst>
  </p:cSld>
  <p:clrMapOvr>
    <a:masterClrMapping/>
  </p:clrMapOvr>
  <p:transition spd="slow" advTm="20000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C:\Users\Наташа\Downloads\2022-08-29_02-58-0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5" t="17719" r="5585" b="6747"/>
          <a:stretch/>
        </p:blipFill>
        <p:spPr bwMode="auto">
          <a:xfrm>
            <a:off x="0" y="271174"/>
            <a:ext cx="13190634" cy="628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9224392"/>
      </p:ext>
    </p:extLst>
  </p:cSld>
  <p:clrMapOvr>
    <a:masterClrMapping/>
  </p:clrMapOvr>
  <p:transition spd="slow" advTm="24000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 rot="21334557">
            <a:off x="539552" y="1196752"/>
            <a:ext cx="77332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СПАСИБО ЗА ВНИМАНИЕ!!!!</a:t>
            </a:r>
            <a:endParaRPr lang="ru-RU" sz="4800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 rot="21401881">
            <a:off x="843321" y="2849741"/>
            <a:ext cx="712566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ВСЕМ УДАЧНОЙ РАБОТЫ </a:t>
            </a:r>
          </a:p>
          <a:p>
            <a:r>
              <a:rPr lang="ru-RU" sz="44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В НОВОМ УЧЕБНОМ ГОДУ !</a:t>
            </a:r>
            <a:endParaRPr lang="ru-RU" sz="44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739931"/>
      </p:ext>
    </p:extLst>
  </p:cSld>
  <p:clrMapOvr>
    <a:masterClrMapping/>
  </p:clrMapOvr>
  <p:transition spd="slow" advTm="2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64704"/>
            <a:ext cx="7789179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0196224"/>
      </p:ext>
    </p:extLst>
  </p:cSld>
  <p:clrMapOvr>
    <a:masterClrMapping/>
  </p:clrMapOvr>
  <p:transition spd="slow" advTm="20000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аташа\Desktop\для выступления конструктор рабпрограммы\2022-08-23_23-03-3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2" t="14292" r="6969" b="5300"/>
          <a:stretch/>
        </p:blipFill>
        <p:spPr bwMode="auto">
          <a:xfrm>
            <a:off x="323528" y="971895"/>
            <a:ext cx="8521513" cy="4708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8107580"/>
      </p:ext>
    </p:extLst>
  </p:cSld>
  <p:clrMapOvr>
    <a:masterClrMapping/>
  </p:clrMapOvr>
  <p:transition spd="slow" advTm="20000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934123"/>
            <a:ext cx="8644063" cy="4746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5241470"/>
      </p:ext>
    </p:extLst>
  </p:cSld>
  <p:clrMapOvr>
    <a:masterClrMapping/>
  </p:clrMapOvr>
  <p:transition spd="slow" advTm="2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Наташа\Desktop\для выступления конструктор рабпрограммы\2022-08-23_23-08-1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8" t="12945" r="6212" b="8903"/>
          <a:stretch/>
        </p:blipFill>
        <p:spPr bwMode="auto">
          <a:xfrm>
            <a:off x="323528" y="720196"/>
            <a:ext cx="8713255" cy="4561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037" y="4797152"/>
            <a:ext cx="54959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1979499"/>
      </p:ext>
    </p:extLst>
  </p:cSld>
  <p:clrMapOvr>
    <a:masterClrMapping/>
  </p:clrMapOvr>
  <p:transition spd="slow" advTm="2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Наташа\Downloads\2022-08-27_23-51-5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57" t="13562" r="7240" b="5203"/>
          <a:stretch/>
        </p:blipFill>
        <p:spPr bwMode="auto">
          <a:xfrm>
            <a:off x="395536" y="594490"/>
            <a:ext cx="8461432" cy="4850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539467"/>
      </p:ext>
    </p:extLst>
  </p:cSld>
  <p:clrMapOvr>
    <a:masterClrMapping/>
  </p:clrMapOvr>
  <p:transition spd="slow" advTm="2000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Наташа\Desktop\для выступления конструктор рабпрограммы\2022-08-23_23-10-0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1" t="12406" r="5909" b="5668"/>
          <a:stretch/>
        </p:blipFill>
        <p:spPr bwMode="auto">
          <a:xfrm>
            <a:off x="467544" y="1051508"/>
            <a:ext cx="8483740" cy="4655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верх 1"/>
          <p:cNvSpPr/>
          <p:nvPr/>
        </p:nvSpPr>
        <p:spPr>
          <a:xfrm rot="10800000" flipH="1" flipV="1">
            <a:off x="4142207" y="5169505"/>
            <a:ext cx="787577" cy="106772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521479"/>
      </p:ext>
    </p:extLst>
  </p:cSld>
  <p:clrMapOvr>
    <a:masterClrMapping/>
  </p:clrMapOvr>
  <p:transition spd="slow" advTm="20000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3011</TotalTime>
  <Words>24</Words>
  <Application>Microsoft Office PowerPoint</Application>
  <PresentationFormat>Экран (4:3)</PresentationFormat>
  <Paragraphs>6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Наташа</dc:creator>
  <cp:lastModifiedBy>Наташа</cp:lastModifiedBy>
  <cp:revision>24</cp:revision>
  <dcterms:created xsi:type="dcterms:W3CDTF">2022-08-27T20:20:33Z</dcterms:created>
  <dcterms:modified xsi:type="dcterms:W3CDTF">2022-08-29T22:32:33Z</dcterms:modified>
</cp:coreProperties>
</file>