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63" r:id="rId3"/>
    <p:sldId id="264" r:id="rId4"/>
    <p:sldId id="265" r:id="rId5"/>
    <p:sldId id="266" r:id="rId6"/>
    <p:sldId id="267" r:id="rId7"/>
    <p:sldId id="268" r:id="rId8"/>
    <p:sldId id="269" r:id="rId9"/>
    <p:sldId id="271" r:id="rId10"/>
    <p:sldId id="272" r:id="rId11"/>
    <p:sldId id="270" r:id="rId12"/>
    <p:sldId id="273" r:id="rId13"/>
    <p:sldId id="274" r:id="rId14"/>
    <p:sldId id="275" r:id="rId15"/>
    <p:sldId id="276" r:id="rId16"/>
    <p:sldId id="277" r:id="rId17"/>
    <p:sldId id="278" r:id="rId18"/>
    <p:sldId id="279" r:id="rId19"/>
    <p:sldId id="280" r:id="rId20"/>
    <p:sldId id="283" r:id="rId21"/>
    <p:sldId id="281" r:id="rId22"/>
    <p:sldId id="284" r:id="rId23"/>
    <p:sldId id="285" r:id="rId24"/>
    <p:sldId id="286" r:id="rId25"/>
    <p:sldId id="287" r:id="rId2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2" d="100"/>
          <a:sy n="72" d="100"/>
        </p:scale>
        <p:origin x="81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93E108C-C033-0D18-8DCE-5FE277550D1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CD1BF87-9AFE-E3B0-D104-39BBC52B7B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7B734C9-8EC2-76A8-3984-49772CB394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2F8B8-A1CD-47C9-B2EB-20A99E4DFEE0}" type="datetimeFigureOut">
              <a:rPr lang="ru-RU" smtClean="0"/>
              <a:t>24.08.2022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1972E6E-6BA0-2F29-9E86-CB2E7CDE14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037661E-D201-A1BF-B069-08E51096E13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AE206-0F75-4A20-891C-712A79C1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753063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8C224DC-ED9D-9927-7DFA-55BEBE08BF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7D8694CF-EDAB-F28D-04BC-118E44D3939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AC26935-01FF-EBE8-9E2E-D9971FE9AF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2F8B8-A1CD-47C9-B2EB-20A99E4DFEE0}" type="datetimeFigureOut">
              <a:rPr lang="ru-RU" smtClean="0"/>
              <a:t>24.08.2022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747040F-C356-EDA0-EC89-E489378F50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8B9839F-A299-6511-FA79-FA0CC9E677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AE206-0F75-4A20-891C-712A79C1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358469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18E8CE4-212C-F5C5-A21B-5FED991EF61C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8DD01210-12AE-AD64-848E-C91F18DE22E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A07F6B6-B469-ACF9-8546-E06F1AE6D9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2F8B8-A1CD-47C9-B2EB-20A99E4DFEE0}" type="datetimeFigureOut">
              <a:rPr lang="ru-RU" smtClean="0"/>
              <a:t>24.08.2022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F2146A1-6F98-99AA-5361-0E4B119D52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7E623452-8BFB-DE91-EC60-2C381B68E6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AE206-0F75-4A20-891C-712A79C1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03000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D369656-FBB7-D067-39E7-7F1F858F8B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1BF4C82-1D87-3A94-FB85-D160C958CEB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AB03985-6186-AA37-60CF-F26E36428BA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2F8B8-A1CD-47C9-B2EB-20A99E4DFEE0}" type="datetimeFigureOut">
              <a:rPr lang="ru-RU" smtClean="0"/>
              <a:t>24.08.2022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1DF05BF-FAAC-61FE-062B-7354152E1E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BFC2173C-48C1-D706-97E8-E1E472EB78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AE206-0F75-4A20-891C-712A79C1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4085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256422-E616-4E8C-0C96-7C8C477B0B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6956B0CF-1630-E2CF-532F-59DBE0B648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94B04EE3-A469-D9B8-EEED-E7B23163F7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2F8B8-A1CD-47C9-B2EB-20A99E4DFEE0}" type="datetimeFigureOut">
              <a:rPr lang="ru-RU" smtClean="0"/>
              <a:t>24.08.2022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E19280A-0313-A7B1-457A-7044D64D78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D97AFAE-8586-EB6C-34E0-0136C594703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AE206-0F75-4A20-891C-712A79C1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601751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F117BC9-56B2-31A2-A3B7-9C01F8C19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747B216D-92FD-853E-C8F8-0690A5638C9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82D4FC0-6EE5-561D-46CF-D8345A8DE5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5E91F59-8C04-5404-BC8A-0089FF988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2F8B8-A1CD-47C9-B2EB-20A99E4DFEE0}" type="datetimeFigureOut">
              <a:rPr lang="ru-RU" smtClean="0"/>
              <a:t>24.08.2022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86BF146-9044-70B6-503D-0ECF233413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6047592D-F1B9-5412-5097-52C3BB5F20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AE206-0F75-4A20-891C-712A79C1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62307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E3DE80D-036D-E2FA-4E56-ADE400A964A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10DE6155-CF54-45F6-03A5-8EC633A39C4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EB3A6B65-B89C-6C42-435C-EDEA8F44018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ED1A8A9-2208-E01D-820E-B72067DEA53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1077879-1E80-ED61-A686-62F1428FB8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C9E37EBB-B512-39B3-9491-1757342278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2F8B8-A1CD-47C9-B2EB-20A99E4DFEE0}" type="datetimeFigureOut">
              <a:rPr lang="ru-RU" smtClean="0"/>
              <a:t>24.08.2022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34CDB88A-7642-B081-EC5E-2C4CF61850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816360E8-37D6-83D4-B0C4-3ED4A64718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AE206-0F75-4A20-891C-712A79C1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04395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D3287F4-6140-F94C-4C64-70A8DBDD79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895F3033-FEBB-AF1B-A9C9-BCD279469C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2F8B8-A1CD-47C9-B2EB-20A99E4DFEE0}" type="datetimeFigureOut">
              <a:rPr lang="ru-RU" smtClean="0"/>
              <a:t>24.08.2022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E1F32182-050C-D740-7F3B-CB347882AE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CDF8AB9-F923-69B6-3F11-019DF4AC74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AE206-0F75-4A20-891C-712A79C1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45053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AB0684C-5394-C530-1CBA-DE1488755C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2F8B8-A1CD-47C9-B2EB-20A99E4DFEE0}" type="datetimeFigureOut">
              <a:rPr lang="ru-RU" smtClean="0"/>
              <a:t>24.08.2022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2FA19756-A5B3-4B0D-4EAF-58A1052743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6968C1A-AD5D-DD95-19DC-53C0B9AB49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AE206-0F75-4A20-891C-712A79C1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2148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3BE2CA-65BD-DC6F-FC42-272863E39B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F9BF07A-A96A-DB7E-7D27-59FD66469DD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1D55DAA-34A8-B04D-741D-B566A385B70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C0D028A-DB1F-D221-F01F-E3F4CA069E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2F8B8-A1CD-47C9-B2EB-20A99E4DFEE0}" type="datetimeFigureOut">
              <a:rPr lang="ru-RU" smtClean="0"/>
              <a:t>24.08.2022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5603B85-6515-1AAC-71DD-8B774D0A41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5966B1D-73BD-AADC-E769-AF72FB649F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AE206-0F75-4A20-891C-712A79C1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03818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63979C4-991D-934F-ECDB-57B41B9043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959921B4-A0ED-F0F5-4EDC-189809A1F41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B8E84362-68D9-7B4C-15AC-D93B22CFD5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E76CCDB1-AA8E-D52D-51E7-EDCA6ED470B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12F8B8-A1CD-47C9-B2EB-20A99E4DFEE0}" type="datetimeFigureOut">
              <a:rPr lang="ru-RU" smtClean="0"/>
              <a:t>24.08.2022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99EF4E2-25DC-B25A-EC78-A175322BF71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6A06799-8389-BEE6-30D6-64A94F640E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4AE206-0F75-4A20-891C-712A79C1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96705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30EAE05-BFDA-CC10-FB5C-216A35DC7C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C5F455E-8126-BEFC-5AE1-0580AFD641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79E702CC-7C43-05C2-BE1B-75B0B76404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12F8B8-A1CD-47C9-B2EB-20A99E4DFEE0}" type="datetimeFigureOut">
              <a:rPr lang="ru-RU" smtClean="0"/>
              <a:t>24.08.2022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CCFE172-2411-086B-2BF3-06E9C399F26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AAE58A9-92C1-9A3B-D507-2FB6A528472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4AE206-0F75-4A20-891C-712A79C1D67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5252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E391DF4-215D-D3E6-3B5B-8A4F5FC85F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44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Межпредметный квест</a:t>
            </a:r>
            <a:endParaRPr lang="ru-RU" dirty="0"/>
          </a:p>
        </p:txBody>
      </p:sp>
      <p:pic>
        <p:nvPicPr>
          <p:cNvPr id="3" name="Рисунок 2" descr="Изображение выглядит как человек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D132DCB5-CE4D-0077-7EAE-370EB92119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2423" y="1690688"/>
            <a:ext cx="6607154" cy="4388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62657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8176F523-611E-3645-9F54-4365D2E00F8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76527" y="238099"/>
            <a:ext cx="4238945" cy="6381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609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6A18D61-B271-26DD-BD19-9C7703CD9A2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81797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Экскурсионный автобус</a:t>
            </a:r>
            <a:endParaRPr lang="ru-RU" dirty="0"/>
          </a:p>
        </p:txBody>
      </p:sp>
      <p:pic>
        <p:nvPicPr>
          <p:cNvPr id="4" name="Рисунок 3" descr="Изображение выглядит как человек, внутренний, люди, потолок&#10;&#10;Автоматически созданное описание">
            <a:extLst>
              <a:ext uri="{FF2B5EF4-FFF2-40B4-BE49-F238E27FC236}">
                <a16:creationId xmlns:a16="http://schemas.microsoft.com/office/drawing/2014/main" id="{C77672D6-5E87-D223-DA59-F7C4396A6C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4748" y="1169041"/>
            <a:ext cx="7842504" cy="5209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005766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0D8CCC92-D170-252F-3EBD-E331AEFC78B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10668" y="0"/>
            <a:ext cx="977066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994001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FEFE228-20B8-03B0-25CA-DC9C7F353B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6068" y="0"/>
            <a:ext cx="97427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960017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екст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761D39FD-C33E-9C22-F7B8-5AD1A0FFC9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952" y="390144"/>
            <a:ext cx="9150096" cy="6077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925077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внутренний, человек, толпа&#10;&#10;Автоматически созданное описание">
            <a:extLst>
              <a:ext uri="{FF2B5EF4-FFF2-40B4-BE49-F238E27FC236}">
                <a16:creationId xmlns:a16="http://schemas.microsoft.com/office/drawing/2014/main" id="{47CB1E56-3165-8A38-4BFC-1BA4538AA5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3083" y="556591"/>
            <a:ext cx="8245833" cy="5476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682820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екст, пол, стол,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E7297EBA-B953-8BBE-901E-4D6B5D0583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7252" y="568759"/>
            <a:ext cx="8612522" cy="57204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2194074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екст, внутренний, человек, пол&#10;&#10;Автоматически созданное описание">
            <a:extLst>
              <a:ext uri="{FF2B5EF4-FFF2-40B4-BE49-F238E27FC236}">
                <a16:creationId xmlns:a16="http://schemas.microsoft.com/office/drawing/2014/main" id="{BC09D471-03DD-3FB1-F1A2-873999A04D3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952" y="390144"/>
            <a:ext cx="9150096" cy="6077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29379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внутренний, стена, пол, комната&#10;&#10;Автоматически созданное описание">
            <a:extLst>
              <a:ext uri="{FF2B5EF4-FFF2-40B4-BE49-F238E27FC236}">
                <a16:creationId xmlns:a16="http://schemas.microsoft.com/office/drawing/2014/main" id="{1186080D-4FC7-AF9F-BB06-2931087FC9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952" y="390144"/>
            <a:ext cx="9150096" cy="6077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900375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пол, внутренний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65BCE974-0D77-4FD5-3DBE-97BF02D7A0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427" y="208130"/>
            <a:ext cx="4278637" cy="6441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3882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A27C3D1-EAE0-79DF-29EE-7514597469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02284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Академия наук</a:t>
            </a:r>
          </a:p>
        </p:txBody>
      </p:sp>
      <p:pic>
        <p:nvPicPr>
          <p:cNvPr id="3" name="Рисунок 2" descr="Изображение выглядит как внутренний, пол, потолок, стена&#10;&#10;Автоматически созданное описание">
            <a:extLst>
              <a:ext uri="{FF2B5EF4-FFF2-40B4-BE49-F238E27FC236}">
                <a16:creationId xmlns:a16="http://schemas.microsoft.com/office/drawing/2014/main" id="{CA49C0C3-EED7-F670-17AD-70AAB23A46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2139" y="1226026"/>
            <a:ext cx="7792278" cy="5040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141872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внутренний&#10;&#10;Автоматически созданное описание">
            <a:extLst>
              <a:ext uri="{FF2B5EF4-FFF2-40B4-BE49-F238E27FC236}">
                <a16:creationId xmlns:a16="http://schemas.microsoft.com/office/drawing/2014/main" id="{EFE0E956-7B99-F832-D49B-235DAE3D958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3268317" y="1120637"/>
            <a:ext cx="6155635" cy="46167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1577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внутренний, пол, стена, потолок&#10;&#10;Автоматически созданное описание">
            <a:extLst>
              <a:ext uri="{FF2B5EF4-FFF2-40B4-BE49-F238E27FC236}">
                <a16:creationId xmlns:a16="http://schemas.microsoft.com/office/drawing/2014/main" id="{0B07F1D9-BD92-5B13-403A-5A4FA362D29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8174" y="208130"/>
            <a:ext cx="4278637" cy="64417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310270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внутренний, стена, человек, потолок&#10;&#10;Автоматически созданное описание">
            <a:extLst>
              <a:ext uri="{FF2B5EF4-FFF2-40B4-BE49-F238E27FC236}">
                <a16:creationId xmlns:a16="http://schemas.microsoft.com/office/drawing/2014/main" id="{62070EF7-E8A0-098F-6E6F-799F662F0BC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4747" y="697163"/>
            <a:ext cx="8225881" cy="5463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49525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екст, человек, внутренний, группа&#10;&#10;Автоматически созданное описание">
            <a:extLst>
              <a:ext uri="{FF2B5EF4-FFF2-40B4-BE49-F238E27FC236}">
                <a16:creationId xmlns:a16="http://schemas.microsoft.com/office/drawing/2014/main" id="{AAB03BEA-3FE3-2A03-1FF9-670FB807078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0952" y="390144"/>
            <a:ext cx="9150096" cy="6077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541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внешний, снег, земля,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EFAC22C0-F1E4-11E5-DF7F-E6E60BBD57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5700" y="134667"/>
            <a:ext cx="9920599" cy="6588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31414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16950E0-AF9A-CA4D-0436-BFB8369B57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22852"/>
            <a:ext cx="10515600" cy="5009321"/>
          </a:xfrm>
        </p:spPr>
        <p:txBody>
          <a:bodyPr>
            <a:noAutofit/>
          </a:bodyPr>
          <a:lstStyle/>
          <a:p>
            <a:pPr algn="ctr"/>
            <a:r>
              <a:rPr lang="ru-RU" sz="9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Спасибо</a:t>
            </a:r>
            <a:br>
              <a:rPr lang="ru-RU" sz="9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9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</a:t>
            </a:r>
            <a:br>
              <a:rPr lang="ru-RU" sz="9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96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272108387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6C0637A-09C7-5A24-A695-B453C3514D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524152"/>
            <a:ext cx="10515600" cy="615536"/>
          </a:xfrm>
        </p:spPr>
        <p:txBody>
          <a:bodyPr>
            <a:normAutofit fontScale="90000"/>
          </a:bodyPr>
          <a:lstStyle/>
          <a:p>
            <a:pPr algn="ctr"/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Заячий остров</a:t>
            </a:r>
            <a:endParaRPr lang="ru-RU" dirty="0"/>
          </a:p>
        </p:txBody>
      </p:sp>
      <p:pic>
        <p:nvPicPr>
          <p:cNvPr id="3" name="Рисунок 2" descr="Изображение выглядит как текст, человек, сидит, стол&#10;&#10;Автоматически созданное описание">
            <a:extLst>
              <a:ext uri="{FF2B5EF4-FFF2-40B4-BE49-F238E27FC236}">
                <a16:creationId xmlns:a16="http://schemas.microsoft.com/office/drawing/2014/main" id="{4F2EC162-A9AD-6363-EC50-643574FBC96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04" b="12125"/>
          <a:stretch/>
        </p:blipFill>
        <p:spPr>
          <a:xfrm>
            <a:off x="2196568" y="1457739"/>
            <a:ext cx="8670244" cy="4876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988165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88B12DB-20E2-754E-629F-CD2F77BBB77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854075"/>
          </a:xfrm>
        </p:spPr>
        <p:txBody>
          <a:bodyPr/>
          <a:lstStyle/>
          <a:p>
            <a:pPr algn="ctr"/>
            <a:r>
              <a:rPr lang="ru-RU" dirty="0" err="1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Задачкин</a:t>
            </a:r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тупик</a:t>
            </a:r>
            <a:endParaRPr lang="ru-RU" b="1" dirty="0"/>
          </a:p>
        </p:txBody>
      </p:sp>
      <p:pic>
        <p:nvPicPr>
          <p:cNvPr id="3" name="Рисунок 2" descr="Изображение выглядит как текст, работает, стол&#10;&#10;Автоматически созданное описание">
            <a:extLst>
              <a:ext uri="{FF2B5EF4-FFF2-40B4-BE49-F238E27FC236}">
                <a16:creationId xmlns:a16="http://schemas.microsoft.com/office/drawing/2014/main" id="{477164BA-8A1C-EC89-42A5-70265029FAF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96598" y="1442894"/>
            <a:ext cx="7598803" cy="5046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31597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1CEC9EF-6AE3-5166-B808-C2A31ED4D7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9113" y="365125"/>
            <a:ext cx="10664687" cy="999849"/>
          </a:xfrm>
        </p:spPr>
        <p:txBody>
          <a:bodyPr>
            <a:normAutofit/>
          </a:bodyPr>
          <a:lstStyle/>
          <a:p>
            <a:r>
              <a:rPr lang="ru-RU" sz="4000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Природный лабиринт (игра «Что? Где? Когда?»)</a:t>
            </a:r>
            <a:endParaRPr lang="ru-RU" sz="4000" dirty="0"/>
          </a:p>
        </p:txBody>
      </p:sp>
      <p:pic>
        <p:nvPicPr>
          <p:cNvPr id="3" name="Рисунок 2" descr="Изображение выглядит как человек, внутренний, группа, люди&#10;&#10;Автоматически созданное описание">
            <a:extLst>
              <a:ext uri="{FF2B5EF4-FFF2-40B4-BE49-F238E27FC236}">
                <a16:creationId xmlns:a16="http://schemas.microsoft.com/office/drawing/2014/main" id="{0099784A-8A58-FEDB-84E5-F769996F8C5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8150" y="1484242"/>
            <a:ext cx="7324106" cy="4864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27307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B186E60-6705-E286-4132-82F9C83D4E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452652" cy="827571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Кунсткамера</a:t>
            </a:r>
            <a:endParaRPr lang="ru-RU" dirty="0"/>
          </a:p>
        </p:txBody>
      </p:sp>
      <p:pic>
        <p:nvPicPr>
          <p:cNvPr id="3" name="Рисунок 2" descr="Изображение выглядит как человек, внутренний, группа, толпа&#10;&#10;Автоматически созданное описание">
            <a:extLst>
              <a:ext uri="{FF2B5EF4-FFF2-40B4-BE49-F238E27FC236}">
                <a16:creationId xmlns:a16="http://schemas.microsoft.com/office/drawing/2014/main" id="{8E8643D6-A2D9-E977-8099-65ADF8D2577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5843" y="1484879"/>
            <a:ext cx="7340313" cy="4875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90558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B9FCBA77-6B69-BBAE-48CC-5B98DCF2CA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34805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Разведрота</a:t>
            </a:r>
            <a:endParaRPr lang="ru-RU" dirty="0"/>
          </a:p>
        </p:txBody>
      </p:sp>
      <p:pic>
        <p:nvPicPr>
          <p:cNvPr id="4" name="Рисунок 3" descr="Изображение выглядит как человек&#10;&#10;Автоматически созданное описание">
            <a:extLst>
              <a:ext uri="{FF2B5EF4-FFF2-40B4-BE49-F238E27FC236}">
                <a16:creationId xmlns:a16="http://schemas.microsoft.com/office/drawing/2014/main" id="{91AA4AD0-A5C7-3537-FCDB-10F2B962AFD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4840" y="1249676"/>
            <a:ext cx="7556787" cy="50193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003729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63195A9-D61C-2EF0-1F3C-5D2C649C3A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695049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accent1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Узел связи</a:t>
            </a:r>
            <a:endParaRPr lang="ru-RU" dirty="0"/>
          </a:p>
        </p:txBody>
      </p:sp>
      <p:pic>
        <p:nvPicPr>
          <p:cNvPr id="4" name="Рисунок 3" descr="Изображение выглядит как текст, человек, внутренний, ноутбук&#10;&#10;Автоматически созданное описание">
            <a:extLst>
              <a:ext uri="{FF2B5EF4-FFF2-40B4-BE49-F238E27FC236}">
                <a16:creationId xmlns:a16="http://schemas.microsoft.com/office/drawing/2014/main" id="{3ADDAEFA-AF26-C027-45D6-9734A86C1D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38093" y="1250062"/>
            <a:ext cx="7715813" cy="51250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28065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Изображение выглядит как текст&#10;&#10;Автоматически созданное описание">
            <a:extLst>
              <a:ext uri="{FF2B5EF4-FFF2-40B4-BE49-F238E27FC236}">
                <a16:creationId xmlns:a16="http://schemas.microsoft.com/office/drawing/2014/main" id="{619B51FC-860C-AA4E-D0A7-9BA525D7EF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6383" y="197537"/>
            <a:ext cx="4292829" cy="64629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65937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1589</TotalTime>
  <Words>31</Words>
  <Application>Microsoft Office PowerPoint</Application>
  <PresentationFormat>Широкоэкранный</PresentationFormat>
  <Paragraphs>10</Paragraphs>
  <Slides>25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30" baseType="lpstr">
      <vt:lpstr>Arial</vt:lpstr>
      <vt:lpstr>Calibri</vt:lpstr>
      <vt:lpstr>Calibri Light</vt:lpstr>
      <vt:lpstr>Times New Roman</vt:lpstr>
      <vt:lpstr>Тема Office</vt:lpstr>
      <vt:lpstr>Межпредметный квест</vt:lpstr>
      <vt:lpstr>Академия наук</vt:lpstr>
      <vt:lpstr>Заячий остров</vt:lpstr>
      <vt:lpstr>Задачкин тупик</vt:lpstr>
      <vt:lpstr>Природный лабиринт (игра «Что? Где? Когда?»)</vt:lpstr>
      <vt:lpstr>Кунсткамера</vt:lpstr>
      <vt:lpstr>Разведрота</vt:lpstr>
      <vt:lpstr>Узел связи</vt:lpstr>
      <vt:lpstr>Презентация PowerPoint</vt:lpstr>
      <vt:lpstr>Презентация PowerPoint</vt:lpstr>
      <vt:lpstr>Экскурсионный автобус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Спасибо за внимание!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Межпредметный квест</dc:title>
  <dc:creator>Елена Алексеева</dc:creator>
  <cp:lastModifiedBy>Елена Алексеева</cp:lastModifiedBy>
  <cp:revision>20</cp:revision>
  <dcterms:created xsi:type="dcterms:W3CDTF">2022-08-10T12:14:05Z</dcterms:created>
  <dcterms:modified xsi:type="dcterms:W3CDTF">2022-08-25T20:23:08Z</dcterms:modified>
</cp:coreProperties>
</file>