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71" r:id="rId5"/>
    <p:sldId id="270" r:id="rId6"/>
    <p:sldId id="272" r:id="rId7"/>
    <p:sldId id="273" r:id="rId8"/>
    <p:sldId id="276" r:id="rId9"/>
    <p:sldId id="277" r:id="rId10"/>
    <p:sldId id="278" r:id="rId11"/>
    <p:sldId id="281" r:id="rId12"/>
    <p:sldId id="282" r:id="rId13"/>
    <p:sldId id="283" r:id="rId14"/>
    <p:sldId id="284" r:id="rId15"/>
    <p:sldId id="285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CEF5-9622-43FC-8746-45B2FDA5B5D4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B020-6C14-4C9F-BA7F-3C471E5017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CEF5-9622-43FC-8746-45B2FDA5B5D4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B020-6C14-4C9F-BA7F-3C471E5017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CEF5-9622-43FC-8746-45B2FDA5B5D4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B020-6C14-4C9F-BA7F-3C471E5017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CEF5-9622-43FC-8746-45B2FDA5B5D4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B020-6C14-4C9F-BA7F-3C471E5017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CEF5-9622-43FC-8746-45B2FDA5B5D4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B020-6C14-4C9F-BA7F-3C471E5017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CEF5-9622-43FC-8746-45B2FDA5B5D4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B020-6C14-4C9F-BA7F-3C471E5017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CEF5-9622-43FC-8746-45B2FDA5B5D4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B020-6C14-4C9F-BA7F-3C471E5017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CEF5-9622-43FC-8746-45B2FDA5B5D4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B020-6C14-4C9F-BA7F-3C471E5017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CEF5-9622-43FC-8746-45B2FDA5B5D4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B020-6C14-4C9F-BA7F-3C471E5017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CEF5-9622-43FC-8746-45B2FDA5B5D4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B020-6C14-4C9F-BA7F-3C471E5017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BCEF5-9622-43FC-8746-45B2FDA5B5D4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B020-6C14-4C9F-BA7F-3C471E5017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BCEF5-9622-43FC-8746-45B2FDA5B5D4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DB020-6C14-4C9F-BA7F-3C471E5017F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ЕГЭ</a:t>
            </a:r>
            <a:br>
              <a:rPr lang="ru-RU" dirty="0" smtClean="0"/>
            </a:br>
            <a:r>
              <a:rPr lang="ru-RU" dirty="0" smtClean="0"/>
              <a:t>задание 9 «График функции»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Подготовила: Семенова А.С.,</a:t>
            </a:r>
          </a:p>
          <a:p>
            <a:r>
              <a:rPr lang="ru-RU" sz="2400" dirty="0"/>
              <a:t>у</a:t>
            </a:r>
            <a:r>
              <a:rPr lang="ru-RU" sz="2400" dirty="0" smtClean="0"/>
              <a:t>читель математики  МБОУ СОШ «Горки-Х»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</a:t>
            </a:r>
            <a:r>
              <a:rPr lang="ru-RU" dirty="0" smtClean="0"/>
              <a:t>9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3728" y="1196752"/>
            <a:ext cx="3672408" cy="29523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9" y="4653136"/>
            <a:ext cx="6859552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790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10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7584" y="1443890"/>
            <a:ext cx="7859216" cy="4171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382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11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6" y="1268760"/>
            <a:ext cx="7704856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8454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12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560" y="1772816"/>
            <a:ext cx="7776864" cy="453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036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13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3609" y="1668430"/>
            <a:ext cx="7128791" cy="478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344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14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592" y="1417638"/>
            <a:ext cx="6984776" cy="4747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292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Спасибо за понимание!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493994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1</a:t>
            </a:r>
            <a:endParaRPr lang="ru-RU" dirty="0"/>
          </a:p>
        </p:txBody>
      </p:sp>
      <p:pic>
        <p:nvPicPr>
          <p:cNvPr id="6" name="Объект 5" descr="https://math-ege.sdamgia.ru/get_file?id=99128&amp;png=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28800"/>
            <a:ext cx="2028825" cy="202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4059049"/>
            <a:ext cx="1298100" cy="40237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2725" y="4210754"/>
            <a:ext cx="646232" cy="1889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7881" y="4193386"/>
            <a:ext cx="5942241" cy="31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817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2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9632" y="1417638"/>
            <a:ext cx="4269523" cy="34026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9" y="5085184"/>
            <a:ext cx="6499512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570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3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7" y="1417639"/>
            <a:ext cx="4788820" cy="34179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1" y="5085184"/>
            <a:ext cx="6931560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922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4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9632" y="1268760"/>
            <a:ext cx="4327440" cy="36033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3" y="5229200"/>
            <a:ext cx="6643528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973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5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593" y="1417639"/>
            <a:ext cx="4644804" cy="34179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3" y="5157192"/>
            <a:ext cx="6643527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698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6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560" y="1268761"/>
            <a:ext cx="5198035" cy="35698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1" y="5085184"/>
            <a:ext cx="6931560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495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</a:t>
            </a:r>
            <a:r>
              <a:rPr lang="ru-RU" dirty="0" smtClean="0"/>
              <a:t>7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5736" y="1124744"/>
            <a:ext cx="3312368" cy="33843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1" y="4797152"/>
            <a:ext cx="6931560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340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</a:t>
            </a:r>
            <a:r>
              <a:rPr lang="ru-RU" dirty="0" smtClean="0"/>
              <a:t>8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1111" y="1268760"/>
            <a:ext cx="3535065" cy="29523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9" y="4653136"/>
            <a:ext cx="6859552" cy="19442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879" y="3049324"/>
            <a:ext cx="5942241" cy="75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3385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45</Words>
  <Application>Microsoft Office PowerPoint</Application>
  <PresentationFormat>Экран (4:3)</PresentationFormat>
  <Paragraphs>18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ЕГЭ задание 9 «График функции»</vt:lpstr>
      <vt:lpstr>Пример 1</vt:lpstr>
      <vt:lpstr>Пример 2</vt:lpstr>
      <vt:lpstr>Пример 3</vt:lpstr>
      <vt:lpstr>Пример 4</vt:lpstr>
      <vt:lpstr>Пример 5</vt:lpstr>
      <vt:lpstr>Пример 6</vt:lpstr>
      <vt:lpstr>Пример 7</vt:lpstr>
      <vt:lpstr>Пример 8</vt:lpstr>
      <vt:lpstr>Пример 9</vt:lpstr>
      <vt:lpstr>Пример 10</vt:lpstr>
      <vt:lpstr>Пример 11</vt:lpstr>
      <vt:lpstr>Пример 12</vt:lpstr>
      <vt:lpstr>Пример 13</vt:lpstr>
      <vt:lpstr>Пример 14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Арифметический квадратный корень</dc:title>
  <dc:creator>pc-k230</dc:creator>
  <cp:lastModifiedBy>Ada</cp:lastModifiedBy>
  <cp:revision>24</cp:revision>
  <dcterms:created xsi:type="dcterms:W3CDTF">2020-01-11T08:05:29Z</dcterms:created>
  <dcterms:modified xsi:type="dcterms:W3CDTF">2022-04-24T17:15:35Z</dcterms:modified>
</cp:coreProperties>
</file>