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A8F53-F66F-4F9C-802D-CFB177B5A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723422"/>
            <a:ext cx="8361229" cy="2098226"/>
          </a:xfrm>
        </p:spPr>
        <p:txBody>
          <a:bodyPr/>
          <a:lstStyle/>
          <a:p>
            <a:r>
              <a:rPr lang="ru-RU" sz="4400" cap="none" dirty="0"/>
              <a:t>Анализ организации и проведения МЭ И РЭ </a:t>
            </a:r>
            <a:r>
              <a:rPr lang="ru-RU" sz="4400" cap="none" dirty="0" err="1"/>
              <a:t>ВсОШ</a:t>
            </a:r>
            <a:r>
              <a:rPr lang="ru-RU" sz="4400" cap="none" dirty="0"/>
              <a:t> </a:t>
            </a:r>
            <a:r>
              <a:rPr lang="ru-RU" sz="4400" cap="none" dirty="0" smtClean="0"/>
              <a:t/>
            </a:r>
            <a:br>
              <a:rPr lang="ru-RU" sz="4400" cap="none" dirty="0" smtClean="0"/>
            </a:br>
            <a:r>
              <a:rPr lang="ru-RU" sz="4400" cap="none" dirty="0" smtClean="0"/>
              <a:t>по </a:t>
            </a:r>
            <a:r>
              <a:rPr lang="ru-RU" sz="4400" cap="none" dirty="0"/>
              <a:t>технологии </a:t>
            </a:r>
            <a:br>
              <a:rPr lang="ru-RU" sz="4400" cap="none" dirty="0"/>
            </a:br>
            <a:r>
              <a:rPr lang="ru-RU" sz="4400" cap="none" dirty="0"/>
              <a:t>2023-2024 </a:t>
            </a:r>
            <a:r>
              <a:rPr lang="ru-RU" sz="4400" cap="none" dirty="0" err="1"/>
              <a:t>гг</a:t>
            </a:r>
            <a:endParaRPr lang="ru-RU" sz="4400" cap="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F66D7C-C7D0-40DE-BE27-48745CD46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605" y="4946167"/>
            <a:ext cx="2626821" cy="108623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400" b="1" u="sng" dirty="0" smtClean="0"/>
              <a:t>Профили</a:t>
            </a:r>
            <a:r>
              <a:rPr lang="ru-RU" sz="2400" b="1" dirty="0" smtClean="0"/>
              <a:t>: </a:t>
            </a:r>
            <a:endParaRPr lang="ru-RU" sz="2400" b="1" dirty="0" smtClean="0"/>
          </a:p>
          <a:p>
            <a:pPr algn="l"/>
            <a:r>
              <a:rPr lang="ru-RU" sz="2400" b="1" dirty="0" smtClean="0"/>
              <a:t>3</a:t>
            </a:r>
            <a:r>
              <a:rPr lang="en-US" sz="2400" b="1" dirty="0"/>
              <a:t>D</a:t>
            </a:r>
            <a:r>
              <a:rPr lang="ru-RU" sz="2400" b="1" dirty="0" smtClean="0"/>
              <a:t>-моделирование                </a:t>
            </a:r>
          </a:p>
          <a:p>
            <a:pPr algn="l"/>
            <a:r>
              <a:rPr lang="ru-RU" sz="2400" b="1" dirty="0" smtClean="0"/>
              <a:t>промышленный дизайн</a:t>
            </a:r>
          </a:p>
          <a:p>
            <a:pPr algn="l"/>
            <a:r>
              <a:rPr lang="ru-RU" sz="2400" b="1" dirty="0" smtClean="0"/>
              <a:t>электротехника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2228F3-EDAD-4AAC-8FF7-88C3EC2E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0"/>
            <a:ext cx="4648200" cy="25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92BB2-3EA6-4456-8D97-E3D07286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820401" cy="1485900"/>
          </a:xfrm>
        </p:spPr>
        <p:txBody>
          <a:bodyPr/>
          <a:lstStyle/>
          <a:p>
            <a:pPr algn="ctr"/>
            <a:r>
              <a:rPr lang="ru-RU" dirty="0"/>
              <a:t>Модуль «3</a:t>
            </a:r>
            <a:r>
              <a:rPr lang="en-US" dirty="0"/>
              <a:t>D</a:t>
            </a:r>
            <a:r>
              <a:rPr lang="ru-RU" dirty="0"/>
              <a:t>-моделирование»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0D5EC5-0E9F-41EE-8DDF-F71C56DF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761" y="1590675"/>
            <a:ext cx="4724400" cy="8667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3</a:t>
            </a:r>
            <a:r>
              <a:rPr lang="en-US" dirty="0"/>
              <a:t>D</a:t>
            </a:r>
            <a:r>
              <a:rPr lang="ru-RU" dirty="0"/>
              <a:t>-принтеры площадки проведения:</a:t>
            </a:r>
            <a:r>
              <a:rPr lang="en-US" dirty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en-US" b="1" dirty="0" err="1"/>
              <a:t>FlashForge</a:t>
            </a:r>
            <a:r>
              <a:rPr lang="ru-RU" b="1" dirty="0"/>
              <a:t> </a:t>
            </a:r>
            <a:r>
              <a:rPr lang="en-US" b="1" dirty="0"/>
              <a:t>INVERTOR II</a:t>
            </a:r>
            <a:r>
              <a:rPr lang="ru-RU" b="1" dirty="0"/>
              <a:t> </a:t>
            </a:r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00D4E-72CA-4C1C-99A9-7624A6B1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25" y="2743200"/>
            <a:ext cx="31242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457C6-52B9-4C55-AE0C-DAE82820E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35" t="24583" r="18750" b="8889"/>
          <a:stretch/>
        </p:blipFill>
        <p:spPr>
          <a:xfrm>
            <a:off x="1214438" y="2171700"/>
            <a:ext cx="6829426" cy="4562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022F04-7DE2-439D-857C-C7993BE7D141}"/>
              </a:ext>
            </a:extLst>
          </p:cNvPr>
          <p:cNvSpPr txBox="1"/>
          <p:nvPr/>
        </p:nvSpPr>
        <p:spPr>
          <a:xfrm>
            <a:off x="3467129" y="165473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Задание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376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16E0-4E7A-4F2C-AE65-73450F87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«Промышленный дизайн»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D7AE5-2E9C-4C46-8B72-6368F5D4B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6" t="46111" r="15390" b="16389"/>
          <a:stretch/>
        </p:blipFill>
        <p:spPr>
          <a:xfrm>
            <a:off x="1152521" y="2657476"/>
            <a:ext cx="7400925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E32442-7BCE-47B0-B791-5705B86445D2}"/>
              </a:ext>
            </a:extLst>
          </p:cNvPr>
          <p:cNvSpPr txBox="1"/>
          <p:nvPr/>
        </p:nvSpPr>
        <p:spPr>
          <a:xfrm>
            <a:off x="3752847" y="2171700"/>
            <a:ext cx="220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Задание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0087B6-F446-4371-BEC6-902C8F1F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498" y="1544865"/>
            <a:ext cx="1841152" cy="10364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5F31EB-DFE1-4585-953A-960C8FB56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56" t="33333" r="34844" b="19722"/>
          <a:stretch/>
        </p:blipFill>
        <p:spPr>
          <a:xfrm>
            <a:off x="8905875" y="3076576"/>
            <a:ext cx="2743200" cy="3219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20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68FE-DCB5-44EF-AAD9-7660D901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7506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Модуль «</a:t>
            </a:r>
            <a:r>
              <a:rPr lang="ru-RU" dirty="0" err="1"/>
              <a:t>Электрорадиотехника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ED492-E0C9-4914-B773-417985CB9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525" y="3352799"/>
            <a:ext cx="3848638" cy="75190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Практика</a:t>
            </a:r>
          </a:p>
        </p:txBody>
      </p:sp>
      <p:pic>
        <p:nvPicPr>
          <p:cNvPr id="4" name="Picture 79">
            <a:extLst>
              <a:ext uri="{FF2B5EF4-FFF2-40B4-BE49-F238E27FC236}">
                <a16:creationId xmlns:a16="http://schemas.microsoft.com/office/drawing/2014/main" id="{146CFB5D-DEF6-40FF-BC79-7BDA4BDCC93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20765" y="921489"/>
            <a:ext cx="6477904" cy="2184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85">
            <a:extLst>
              <a:ext uri="{FF2B5EF4-FFF2-40B4-BE49-F238E27FC236}">
                <a16:creationId xmlns:a16="http://schemas.microsoft.com/office/drawing/2014/main" id="{2AD6E964-46B0-4E48-804E-929DB22ECF7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81763" y="3847296"/>
            <a:ext cx="3204715" cy="2859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83">
            <a:extLst>
              <a:ext uri="{FF2B5EF4-FFF2-40B4-BE49-F238E27FC236}">
                <a16:creationId xmlns:a16="http://schemas.microsoft.com/office/drawing/2014/main" id="{05B60D62-43D3-4C84-B910-00469411998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34218" y="921489"/>
            <a:ext cx="1838582" cy="1038369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7" name="Picture 81">
            <a:extLst>
              <a:ext uri="{FF2B5EF4-FFF2-40B4-BE49-F238E27FC236}">
                <a16:creationId xmlns:a16="http://schemas.microsoft.com/office/drawing/2014/main" id="{B7D746B8-861E-4596-B83F-58C025AE943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198669" y="3246242"/>
            <a:ext cx="4993331" cy="35736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415617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61</TotalTime>
  <Words>49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Franklin Gothic Book</vt:lpstr>
      <vt:lpstr>Уголки</vt:lpstr>
      <vt:lpstr>Анализ организации и проведения МЭ И РЭ ВсОШ  по технологии  2023-2024 гг</vt:lpstr>
      <vt:lpstr>Модуль «3D-моделирование»</vt:lpstr>
      <vt:lpstr>Модуль «Промышленный дизайн»</vt:lpstr>
      <vt:lpstr>Модуль «Электрорадиотехника»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организации и проведения МЭ И РЭ ВсОШ по технологии  2023-2024 гг</dc:title>
  <dc:creator>user</dc:creator>
  <cp:lastModifiedBy>а щдшк</cp:lastModifiedBy>
  <cp:revision>4</cp:revision>
  <dcterms:created xsi:type="dcterms:W3CDTF">2024-05-21T16:47:19Z</dcterms:created>
  <dcterms:modified xsi:type="dcterms:W3CDTF">2024-05-23T07:37:54Z</dcterms:modified>
</cp:coreProperties>
</file>